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71" r:id="rId11"/>
    <p:sldId id="268" r:id="rId12"/>
    <p:sldId id="269" r:id="rId13"/>
    <p:sldId id="276" r:id="rId14"/>
    <p:sldId id="261" r:id="rId15"/>
    <p:sldId id="277" r:id="rId16"/>
    <p:sldId id="278" r:id="rId17"/>
    <p:sldId id="281" r:id="rId18"/>
    <p:sldId id="282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B577-EE7F-4ED3-9DFE-F7240816C8AB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ADE2-4AB9-466F-8DA1-E75D5BC32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3622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0"/>
            <a:ext cx="82575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mầm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non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Gia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Thượng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LOGO MNG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762000"/>
            <a:ext cx="1943100" cy="1562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7338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30-35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matloaib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82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mp6391560804960829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4384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latin typeface="+mj-lt"/>
                <a:ea typeface="+mj-ea"/>
                <a:cs typeface="+mj-cs"/>
              </a:rPr>
              <a:t>Mở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rộng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atin typeface="+mj-lt"/>
                <a:ea typeface="+mj-ea"/>
                <a:cs typeface="+mj-cs"/>
              </a:rPr>
              <a:t>Video m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ột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vật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rừng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22098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chơi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Đố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biết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gì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4488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71600" y="65782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gì đội lốt ngộ không.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Trèo cây hái quả thần thông chuyền cành?</a:t>
            </a:r>
            <a:endParaRPr kumimoji="0" lang="nl-NL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DELL\Pictures\images1349679_k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655441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228600"/>
            <a:ext cx="739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Lông vằn, lông vện mắt xanh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Dáng đi uyển chuyển nhe nanh tìm mồi.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Thỏ, nai gặp phải hỡi ôi.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Muông thú khiếp sợ tôn ngôi chúa rừng?</a:t>
            </a:r>
            <a:endParaRPr kumimoji="0" lang="nl-N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C:\Users\DELL\Pictures\110811kpgiadinhh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438400"/>
            <a:ext cx="705562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66800" y="2286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gì chúa tể rừng sâu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 thu bé vẫn cầm đầu múa chơi?</a:t>
            </a: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Users\DELL\Pictures\401952-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681972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24000" y="152400"/>
            <a:ext cx="739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gì có cái vòi dài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Tai như chiếc quạt,  đôi ngà trắng tinh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Bốn chân như bốn cột đình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 gỗ rất khỏe giúp cho mọi người ?</a:t>
            </a:r>
            <a:endParaRPr kumimoji="0" lang="nl-N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DELL\Pictures\14323tim-hieu-ve-con-v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09800"/>
            <a:ext cx="6705600" cy="4367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22098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chơi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baseline="0" dirty="0" err="1" smtClean="0">
                <a:latin typeface="+mj-lt"/>
                <a:ea typeface="+mj-ea"/>
                <a:cs typeface="+mj-cs"/>
              </a:rPr>
              <a:t>Tạo</a:t>
            </a:r>
            <a:r>
              <a:rPr lang="en-US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+mj-lt"/>
                <a:ea typeface="+mj-ea"/>
                <a:cs typeface="+mj-cs"/>
              </a:rPr>
              <a:t>dáng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eopard-592187_960_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25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hung-hinh-anh-dep-ve-loai-b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7" name="Oval 6"/>
          <p:cNvSpPr/>
          <p:nvPr/>
        </p:nvSpPr>
        <p:spPr>
          <a:xfrm>
            <a:off x="2895600" y="1676400"/>
            <a:ext cx="3429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81200" y="0"/>
            <a:ext cx="1524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72201" y="152400"/>
            <a:ext cx="1524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14800" y="3276600"/>
            <a:ext cx="1066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29000" y="3962400"/>
            <a:ext cx="26670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eopard-592187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25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43200" y="1219200"/>
            <a:ext cx="4114800" cy="266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4648200"/>
            <a:ext cx="54864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15000" y="3124200"/>
            <a:ext cx="2057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o_oto1_kienthuc_pt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8384" cy="6858000"/>
          </a:xfrm>
        </p:spPr>
      </p:pic>
      <p:sp>
        <p:nvSpPr>
          <p:cNvPr id="5" name="Oval 4"/>
          <p:cNvSpPr/>
          <p:nvPr/>
        </p:nvSpPr>
        <p:spPr>
          <a:xfrm>
            <a:off x="3581400" y="838200"/>
            <a:ext cx="1752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ep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mp5688358556999352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noj shah2_ugm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82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n_nguoi_bao_dom_treo_cay_an_thit_dai_bang_con_hinh_4_hz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4362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151</Words>
  <Application>Microsoft Office PowerPoint</Application>
  <PresentationFormat>On-screen Show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7</cp:revision>
  <dcterms:created xsi:type="dcterms:W3CDTF">2017-12-09T23:06:06Z</dcterms:created>
  <dcterms:modified xsi:type="dcterms:W3CDTF">2018-02-05T08:47:35Z</dcterms:modified>
</cp:coreProperties>
</file>